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843" r:id="rId60"/>
    <p:sldId id="1172"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539"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899" r:id="rId157"/>
    <p:sldId id="702" r:id="rId158"/>
    <p:sldId id="531" r:id="rId159"/>
    <p:sldId id="947" r:id="rId160"/>
    <p:sldId id="948" r:id="rId161"/>
    <p:sldId id="949" r:id="rId162"/>
    <p:sldId id="950" r:id="rId163"/>
    <p:sldId id="853" r:id="rId164"/>
    <p:sldId id="1102" r:id="rId165"/>
    <p:sldId id="816" r:id="rId166"/>
    <p:sldId id="414" r:id="rId167"/>
    <p:sldId id="545" r:id="rId168"/>
    <p:sldId id="533" r:id="rId169"/>
    <p:sldId id="534" r:id="rId170"/>
    <p:sldId id="542" r:id="rId171"/>
    <p:sldId id="543" r:id="rId172"/>
    <p:sldId id="544" r:id="rId173"/>
    <p:sldId id="546" r:id="rId174"/>
    <p:sldId id="522" r:id="rId175"/>
    <p:sldId id="523" r:id="rId176"/>
    <p:sldId id="809" r:id="rId177"/>
    <p:sldId id="526" r:id="rId178"/>
    <p:sldId id="524" r:id="rId179"/>
    <p:sldId id="525" r:id="rId180"/>
    <p:sldId id="548" r:id="rId181"/>
    <p:sldId id="646" r:id="rId182"/>
    <p:sldId id="647" r:id="rId183"/>
    <p:sldId id="773" r:id="rId184"/>
    <p:sldId id="772"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1150" r:id="rId202"/>
    <p:sldId id="402" r:id="rId203"/>
    <p:sldId id="403" r:id="rId204"/>
    <p:sldId id="404" r:id="rId205"/>
    <p:sldId id="1075" r:id="rId206"/>
    <p:sldId id="1076"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empno  </a:t>
            </a:r>
            <a:r>
              <a:rPr lang="en-US" dirty="0">
                <a:solidFill>
                  <a:srgbClr val="0077AA"/>
                </a:solidFill>
                <a:latin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EmployeeID</a:t>
            </a:r>
            <a:r>
              <a:rPr lang="en-US" dirty="0">
                <a:solidFill>
                  <a:srgbClr val="DD4A68"/>
                </a:solidFill>
                <a:latin typeface="Arial" panose="020B0604020202020204" pitchFamily="34" charset="0"/>
                <a:ea typeface="Times New Roman" panose="02020603050405020304" pitchFamily="18" charset="0"/>
              </a:rPr>
              <a:t>,  </a:t>
            </a:r>
            <a:r>
              <a:rPr lang="en-IN" dirty="0"/>
              <a:t>ename</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EmployeeName</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0077AA"/>
                </a:solidFill>
                <a:latin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 ID', </a:t>
            </a:r>
            <a:r>
              <a:rPr lang="en-IN" dirty="0"/>
              <a:t>ename</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employee;</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2183034" cy="369332"/>
          </a:xfrm>
          <a:prstGeom prst="rect">
            <a:avLst/>
          </a:prstGeom>
        </p:spPr>
        <p:txBody>
          <a:bodyPr wrap="non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539430"/>
          </a:xfrm>
          <a:prstGeom prst="rect">
            <a:avLst/>
          </a:prstGeom>
        </p:spPr>
        <p:txBody>
          <a:bodyPr wrap="square">
            <a:spAutoFit/>
          </a:bodyPr>
          <a:lstStyle/>
          <a:p>
            <a:r>
              <a:rPr lang="en-IN"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Liberation Mono"/>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mod(@cnt,2)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29586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335360" y="2570483"/>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01722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474582" y="1529883"/>
            <a:ext cx="11017224"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474582" y="225790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838201"/>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US" dirty="0">
                <a:solidFill>
                  <a:srgbClr val="000000"/>
                </a:solidFill>
                <a:latin typeface="Liberation Mono"/>
                <a:ea typeface="Times New Roman" panose="02020603050405020304" pitchFamily="18" charset="0"/>
              </a:rPr>
              <a:t>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employee</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ON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e.id</a:t>
            </a:r>
            <a:r>
              <a:rPr lang="en-US" dirty="0">
                <a:solidFill>
                  <a:srgbClr val="0077AA"/>
                </a:solidFill>
                <a:latin typeface="Liberation Mono"/>
                <a:ea typeface="Times New Roman" panose="02020603050405020304" pitchFamily="18" charset="0"/>
              </a:rPr>
              <a:t> = </a:t>
            </a:r>
            <a:r>
              <a:rPr lang="en-US" dirty="0">
                <a:solidFill>
                  <a:srgbClr val="000000"/>
                </a:solidFill>
                <a:latin typeface="Liberation Mono"/>
                <a:ea typeface="Times New Roman" panose="02020603050405020304" pitchFamily="18" charset="0"/>
              </a:rPr>
              <a:t>o.employeeid</a:t>
            </a:r>
            <a:r>
              <a:rPr lang="en-US" dirty="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344760" y="30596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344760" y="4793682"/>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3791636"/>
            <a:ext cx="11511880" cy="400110"/>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407368"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407368" y="1761531"/>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407368" y="5085185"/>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4" name="Rectangle 13">
            <a:extLst>
              <a:ext uri="{FF2B5EF4-FFF2-40B4-BE49-F238E27FC236}">
                <a16:creationId xmlns:a16="http://schemas.microsoft.com/office/drawing/2014/main" id="{70865B63-25AF-4C6E-9DDF-0FF4B81CF1A1}"/>
              </a:ext>
            </a:extLst>
          </p:cNvPr>
          <p:cNvSpPr/>
          <p:nvPr/>
        </p:nvSpPr>
        <p:spPr>
          <a:xfrm>
            <a:off x="839417"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4221" y="1485038"/>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14" name="Rectangle 13">
            <a:extLst>
              <a:ext uri="{FF2B5EF4-FFF2-40B4-BE49-F238E27FC236}">
                <a16:creationId xmlns:a16="http://schemas.microsoft.com/office/drawing/2014/main" id="{70865B63-25AF-4C6E-9DDF-0FF4B81CF1A1}"/>
              </a:ext>
            </a:extLst>
          </p:cNvPr>
          <p:cNvSpPr/>
          <p:nvPr/>
        </p:nvSpPr>
        <p:spPr>
          <a:xfrm>
            <a:off x="335360"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976" y="782703"/>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596" y="3517332"/>
            <a:ext cx="7272808" cy="334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12" name="Rectangle 11">
            <a:extLst>
              <a:ext uri="{FF2B5EF4-FFF2-40B4-BE49-F238E27FC236}">
                <a16:creationId xmlns:a16="http://schemas.microsoft.com/office/drawing/2014/main" id="{8FE5C806-EA87-4BA1-8792-B6BAC276FEB7}"/>
              </a:ext>
            </a:extLst>
          </p:cNvPr>
          <p:cNvSpPr/>
          <p:nvPr/>
        </p:nvSpPr>
        <p:spPr>
          <a:xfrm>
            <a:off x="119337"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7"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2750"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7721"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07141" y="3761746"/>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494066"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968"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27008</TotalTime>
  <Words>41835</Words>
  <Application>Microsoft Office PowerPoint</Application>
  <PresentationFormat>Widescreen</PresentationFormat>
  <Paragraphs>5042</Paragraphs>
  <Slides>527</Slides>
  <Notes>14</Notes>
  <HiddenSlides>145</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527</vt:i4>
      </vt:variant>
    </vt:vector>
  </HeadingPairs>
  <TitlesOfParts>
    <vt:vector size="563"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5469</cp:revision>
  <dcterms:created xsi:type="dcterms:W3CDTF">2015-10-09T06:09:34Z</dcterms:created>
  <dcterms:modified xsi:type="dcterms:W3CDTF">2020-05-15T02:31:14Z</dcterms:modified>
</cp:coreProperties>
</file>